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7C37F3-8360-46DF-B3C5-11D79A7E334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C632DC-AFB9-4776-93DC-37964FCF0EC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23316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Идентификация линейных и нелинейных геодинамических систем методами кластерного анализа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Структурная идентификация движений и деформаций блоков ГДС может быть осуществлена методами распознавания образов, в частности, методами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кластер-анализа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на основе комбинации методов кластерного анализа.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491064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Главное предназначение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кластер-анализа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заключается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поиске существующих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даже если число кластеров (блоков) не определено заранее. В этом коренное отличие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кластер-анализа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 методов распознавания образов с учителем, в частности, 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дискриминантного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анализа, который приписывает объекты к уже существующим группам, а не создает новые группы. Одним из самых используемых алгоритмов кластер- анализа является иерархическая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агломеративная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(объединяющая) кластер- процедура. С ее помощью можно выполнить тонкий структурный анализ совокупности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кластеризуемых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объектов и при помощи некоторых критериев определять наиболее оптимальные варианты разбиений на однородные кластеры.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по запросу метод кластерного анализ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724128" y="3212976"/>
            <a:ext cx="4392488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980728"/>
            <a:ext cx="6491064" cy="45259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Иерархическая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агломеративная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кластер-процедура представляет собой пошаговый алгоритм, при котором на каждом шаге происходит объединение множества объектов, подлежащих классификации, в непересекающиеся кластеры, при этом каждое последующее объединение относится к кластерам, полученным на предыдущем шаге.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Картинки по запросу Иерархическая агломеративная кластер-процед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2009775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Перемещающиеся со временем блоки земной поверхности традиционно описываются векторами скоростей смещения. Более общий случай предполагает расширение вектора параметров модели включением векторов ускорений. К числу признаков, описывающих геодинамическую систему, относятся также компоненты тензора деформаций (3.34), тензора напряжений (3.36) и/или вычисленные по ним инвариантные характеристики.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Картинки по запросу Перемещающиеся со временем блоки земной поверх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4664"/>
            <a:ext cx="3284985" cy="198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Остановившись первоначально на модели равномерного перемещения (линейная ГДС), рассмотрим алгоритм структурной идентификации, основанный на иерархическом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агломеративном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кластерном методе. Пусть на территории исследуемой ГДС имеется сеть, состоящая из N геодезических пунктов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1,2,..., N . Каждому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i-му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пункту соответствует вектор горизонтальных смещений ( ) T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U =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. Оценки скоростей могут быть определены из математической обработки повторных геодезических наблюдений с учетом модели произвольного смещения пунктов.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Введём некоторую метрику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Pj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) , определяющую меру несходства между величиной и направлением движения пары пунктов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Pj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. В качестве признаков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кластеризуемых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объектов выберем компоненты вектора смещений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. Исходя из физической природы объекта и учитывая однородность признаков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, примем в качестве метрики Евклидово расстояние: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437112"/>
            <a:ext cx="471083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Геометрически (4.3) можно интерпретировать как расстояние между концами векторов смещений точек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Pj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(рис. 4.1).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944"/>
          <a:stretch>
            <a:fillRect/>
          </a:stretch>
        </p:blipFill>
        <p:spPr bwMode="auto">
          <a:xfrm>
            <a:off x="2843808" y="3140968"/>
            <a:ext cx="474945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2636912"/>
            <a:ext cx="6696744" cy="11087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13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Идентификация линейных и нелинейных геодинамических систем методами кластерного анализа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Идентификация линейных и нелинейных геодинамических систем методами кластерного анализа</dc:title>
  <dc:creator>Aray</dc:creator>
  <cp:lastModifiedBy>Ganat</cp:lastModifiedBy>
  <cp:revision>5</cp:revision>
  <dcterms:created xsi:type="dcterms:W3CDTF">2017-11-06T07:44:52Z</dcterms:created>
  <dcterms:modified xsi:type="dcterms:W3CDTF">2020-09-09T06:10:53Z</dcterms:modified>
</cp:coreProperties>
</file>